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57" r:id="rId4"/>
    <p:sldId id="283" r:id="rId5"/>
    <p:sldId id="258" r:id="rId6"/>
    <p:sldId id="259" r:id="rId7"/>
    <p:sldId id="260" r:id="rId8"/>
    <p:sldId id="281" r:id="rId9"/>
    <p:sldId id="28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22F703-37F3-402A-9994-CAE2988B7AA2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F4B6B6-0ACB-4385-9C1A-547B4238663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243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0755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3761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4863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9882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7554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3632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9844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6598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8852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1068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4508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D74F6-743D-4FF8-B5CE-9FB36BEB8751}" type="datetimeFigureOut">
              <a:rPr lang="zh-TW" altLang="en-US" smtClean="0"/>
              <a:t>2019/4/24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CAC7A-6B18-4812-9EB5-CE026DF77E7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0025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xilinx.com/support/documentation/user_guides/ug585-Zynq-7000-TRM.p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658900"/>
            <a:ext cx="9144000" cy="2387600"/>
          </a:xfrm>
        </p:spPr>
        <p:txBody>
          <a:bodyPr/>
          <a:lstStyle/>
          <a:p>
            <a:r>
              <a:rPr lang="en-US" altLang="zh-TW" dirty="0" err="1" smtClean="0"/>
              <a:t>SoC</a:t>
            </a:r>
            <a:r>
              <a:rPr lang="zh-TW" altLang="en-US" dirty="0" smtClean="0"/>
              <a:t> </a:t>
            </a:r>
            <a:r>
              <a:rPr lang="en-US" altLang="zh-TW" dirty="0" smtClean="0"/>
              <a:t>Lab3</a:t>
            </a:r>
            <a:r>
              <a:rPr lang="zh-TW" altLang="en-US" dirty="0" smtClean="0"/>
              <a:t>實驗報告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334005" y="4215813"/>
            <a:ext cx="3523989" cy="1655762"/>
          </a:xfrm>
        </p:spPr>
        <p:txBody>
          <a:bodyPr/>
          <a:lstStyle/>
          <a:p>
            <a:pPr algn="l"/>
            <a:r>
              <a:rPr lang="zh-TW" altLang="en-US" dirty="0" smtClean="0"/>
              <a:t>授課老師：陳朝烈 教授</a:t>
            </a:r>
            <a:endParaRPr lang="en-US" altLang="zh-TW" dirty="0" smtClean="0"/>
          </a:p>
          <a:p>
            <a:pPr algn="l"/>
            <a:r>
              <a:rPr lang="zh-TW" altLang="en-US" dirty="0" smtClean="0"/>
              <a:t>學號：</a:t>
            </a:r>
            <a:r>
              <a:rPr lang="en-US" altLang="zh-TW" dirty="0" smtClean="0"/>
              <a:t>F107112107</a:t>
            </a:r>
          </a:p>
          <a:p>
            <a:pPr algn="l"/>
            <a:r>
              <a:rPr lang="zh-TW" altLang="en-US" dirty="0" smtClean="0"/>
              <a:t>學生：黃柏儒</a:t>
            </a:r>
            <a:endParaRPr lang="en-US" altLang="zh-TW" dirty="0" smtClean="0"/>
          </a:p>
          <a:p>
            <a:pPr algn="l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994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Zynq-7000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手冊資料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Zynq-7000 </a:t>
            </a:r>
            <a:r>
              <a:rPr lang="en-US" altLang="zh-TW" dirty="0" err="1"/>
              <a:t>SoC</a:t>
            </a:r>
            <a:r>
              <a:rPr lang="en-US" altLang="zh-TW" dirty="0"/>
              <a:t> Technical Reference Manual (UG585</a:t>
            </a:r>
            <a:r>
              <a:rPr lang="en-US" altLang="zh-TW" dirty="0" smtClean="0"/>
              <a:t>)</a:t>
            </a:r>
          </a:p>
          <a:p>
            <a:r>
              <a:rPr lang="en-US" altLang="zh-TW" dirty="0" smtClean="0"/>
              <a:t>URL : </a:t>
            </a:r>
            <a:r>
              <a:rPr lang="en-US" altLang="zh-TW" dirty="0" smtClean="0">
                <a:hlinkClick r:id="rId2"/>
              </a:rPr>
              <a:t>https://www.xilinx.com/support/documentation/user_guides/ug585-Zynq-7000-TRM.pdf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1434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中斷架構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220" y="1614292"/>
            <a:ext cx="7412081" cy="502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78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336" y="1563322"/>
            <a:ext cx="7553325" cy="4800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319335" y="5389685"/>
            <a:ext cx="7553325" cy="4044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2319335" y="2016370"/>
            <a:ext cx="7553325" cy="8499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4695092" y="1563322"/>
            <a:ext cx="844062" cy="4530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標題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IRQ ID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 (Page 231)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1204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3067446"/>
            <a:ext cx="6019780" cy="1075231"/>
          </a:xfrm>
          <a:prstGeom prst="rect">
            <a:avLst/>
          </a:prstGeom>
        </p:spPr>
      </p:pic>
      <p:grpSp>
        <p:nvGrpSpPr>
          <p:cNvPr id="10" name="群組 9"/>
          <p:cNvGrpSpPr/>
          <p:nvPr/>
        </p:nvGrpSpPr>
        <p:grpSpPr>
          <a:xfrm>
            <a:off x="108438" y="2198077"/>
            <a:ext cx="5987562" cy="2949285"/>
            <a:chOff x="167468" y="1338263"/>
            <a:chExt cx="7368540" cy="3771900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7468" y="1690688"/>
              <a:ext cx="7353300" cy="3419475"/>
            </a:xfrm>
            <a:prstGeom prst="rect">
              <a:avLst/>
            </a:prstGeom>
          </p:spPr>
        </p:pic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2708" y="1338263"/>
              <a:ext cx="7353300" cy="352425"/>
            </a:xfrm>
            <a:prstGeom prst="rect">
              <a:avLst/>
            </a:prstGeom>
          </p:spPr>
        </p:pic>
      </p:grpSp>
      <p:pic>
        <p:nvPicPr>
          <p:cNvPr id="7" name="圖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8520" y="4303955"/>
            <a:ext cx="5573029" cy="65876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19378" y="3614086"/>
            <a:ext cx="5962795" cy="3424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單箭頭接點 8"/>
          <p:cNvCxnSpPr/>
          <p:nvPr/>
        </p:nvCxnSpPr>
        <p:spPr>
          <a:xfrm flipV="1">
            <a:off x="5489992" y="3349870"/>
            <a:ext cx="684000" cy="2642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標題 1"/>
          <p:cNvSpPr txBox="1">
            <a:spLocks/>
          </p:cNvSpPr>
          <p:nvPr/>
        </p:nvSpPr>
        <p:spPr>
          <a:xfrm>
            <a:off x="838200" y="365125"/>
            <a:ext cx="111193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Pending &amp;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Enable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overview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(Page 234)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08438" y="3262607"/>
            <a:ext cx="5962795" cy="3424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/>
          <p:cNvSpPr/>
          <p:nvPr/>
        </p:nvSpPr>
        <p:spPr>
          <a:xfrm>
            <a:off x="4967654" y="3262607"/>
            <a:ext cx="509954" cy="6939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355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512" y="1620470"/>
            <a:ext cx="7038975" cy="4591050"/>
          </a:xfrm>
          <a:prstGeom prst="rect">
            <a:avLst/>
          </a:prstGeom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 Pending Register (Page 1432)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576511" y="3640015"/>
            <a:ext cx="7038976" cy="25715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578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6241" y="2835485"/>
            <a:ext cx="7048500" cy="33337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529" y="3168860"/>
            <a:ext cx="7019925" cy="27622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1953" y="3445085"/>
            <a:ext cx="7077075" cy="1790700"/>
          </a:xfrm>
          <a:prstGeom prst="rect">
            <a:avLst/>
          </a:prstGeom>
        </p:spPr>
      </p:pic>
      <p:sp>
        <p:nvSpPr>
          <p:cNvPr id="8" name="內容版面配置區 2"/>
          <p:cNvSpPr txBox="1">
            <a:spLocks/>
          </p:cNvSpPr>
          <p:nvPr/>
        </p:nvSpPr>
        <p:spPr>
          <a:xfrm>
            <a:off x="838200" y="1003300"/>
            <a:ext cx="10515600" cy="970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dirty="0" smtClean="0"/>
          </a:p>
        </p:txBody>
      </p:sp>
      <p:sp>
        <p:nvSpPr>
          <p:cNvPr id="9" name="標題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 Enable (Page 1431~1432)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154477" y="3168859"/>
            <a:ext cx="7038975" cy="20669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1744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/>
          <p:cNvSpPr txBox="1">
            <a:spLocks/>
          </p:cNvSpPr>
          <p:nvPr/>
        </p:nvSpPr>
        <p:spPr>
          <a:xfrm>
            <a:off x="838200" y="1003300"/>
            <a:ext cx="10515600" cy="970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dirty="0" smtClean="0"/>
          </a:p>
        </p:txBody>
      </p:sp>
      <p:sp>
        <p:nvSpPr>
          <p:cNvPr id="9" name="標題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找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External Interrupt for button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(1) IRQ # : 61 </a:t>
            </a:r>
          </a:p>
          <a:p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狀態暫存器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Set-pending : ICDISPR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[2:0] 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Clear-pending : ICDICPR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[2:0]</a:t>
            </a:r>
          </a:p>
          <a:p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3)Enable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Register :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Set-enable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ICDISER [2:0] 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Clear-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ICDICER [2:0]</a:t>
            </a:r>
          </a:p>
          <a:p>
            <a:pPr lvl="1"/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212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影片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中斷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nterrup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21260" y="1570648"/>
            <a:ext cx="3270250" cy="4351338"/>
          </a:xfrm>
        </p:spPr>
      </p:pic>
      <p:sp>
        <p:nvSpPr>
          <p:cNvPr id="4" name="文字方塊 3"/>
          <p:cNvSpPr txBox="1"/>
          <p:nvPr/>
        </p:nvSpPr>
        <p:spPr>
          <a:xfrm>
            <a:off x="3262140" y="6128238"/>
            <a:ext cx="4788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按下按鈕後中斷，</a:t>
            </a:r>
            <a:r>
              <a:rPr lang="en-US" altLang="zh-TW" dirty="0" smtClean="0"/>
              <a:t>LED</a:t>
            </a:r>
            <a:r>
              <a:rPr lang="zh-TW" altLang="en-US" dirty="0" smtClean="0"/>
              <a:t>會閃爍兩次後繼續計數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94950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127</Words>
  <Application>Microsoft Office PowerPoint</Application>
  <PresentationFormat>寬螢幕</PresentationFormat>
  <Paragraphs>24</Paragraphs>
  <Slides>9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新細明體</vt:lpstr>
      <vt:lpstr>標楷體</vt:lpstr>
      <vt:lpstr>Arial</vt:lpstr>
      <vt:lpstr>Calibri</vt:lpstr>
      <vt:lpstr>Times New Roman</vt:lpstr>
      <vt:lpstr>Office 佈景主題</vt:lpstr>
      <vt:lpstr>SoC Lab3實驗報告</vt:lpstr>
      <vt:lpstr>Zynq-7000手冊資料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Student</dc:creator>
  <cp:lastModifiedBy>user</cp:lastModifiedBy>
  <cp:revision>38</cp:revision>
  <dcterms:created xsi:type="dcterms:W3CDTF">2019-04-10T09:54:23Z</dcterms:created>
  <dcterms:modified xsi:type="dcterms:W3CDTF">2019-04-24T04:08:42Z</dcterms:modified>
</cp:coreProperties>
</file>

<file path=docProps/thumbnail.jpeg>
</file>